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8" r:id="rId4"/>
    <p:sldId id="273" r:id="rId5"/>
    <p:sldId id="269" r:id="rId6"/>
    <p:sldId id="272" r:id="rId7"/>
    <p:sldId id="267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hyperlink" Target="&#31532;62&#35838;%20%20&#25417;&#36855;&#34255;(&#23436;&#25972;).cpp" TargetMode="External"/><Relationship Id="rId5" Type="http://schemas.openxmlformats.org/officeDocument/2006/relationships/hyperlink" Target="&#31532;62&#35838;%20%20&#25417;&#36855;&#34255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758280" y="3491880"/>
            <a:ext cx="20313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62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捉迷藏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3419872"/>
            <a:ext cx="1944216" cy="2438047"/>
          </a:xfrm>
          <a:prstGeom prst="rect">
            <a:avLst/>
          </a:prstGeom>
        </p:spPr>
      </p:pic>
      <p:sp>
        <p:nvSpPr>
          <p:cNvPr id="5" name="AutoShape 975"/>
          <p:cNvSpPr>
            <a:spLocks noChangeArrowheads="1"/>
          </p:cNvSpPr>
          <p:nvPr/>
        </p:nvSpPr>
        <p:spPr bwMode="auto">
          <a:xfrm>
            <a:off x="2353717" y="2843808"/>
            <a:ext cx="4176464" cy="14401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试编一程序，算一算，兔子尼克躲在几号洞里。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7" y="2233612"/>
            <a:ext cx="473392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840" y="1835696"/>
            <a:ext cx="3174999" cy="61066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589970" y="6178624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812904" y="6108879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812904" y="68021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2693503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ca7b55f7-81d6-4b58-ad41-f4dcbb1b038b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WPS 演示</Application>
  <PresentationFormat>全屏显示(4:3)</PresentationFormat>
  <Paragraphs>19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69</cp:revision>
  <dcterms:created xsi:type="dcterms:W3CDTF">2017-03-13T11:27:00Z</dcterms:created>
  <dcterms:modified xsi:type="dcterms:W3CDTF">2023-03-31T09:30:23Z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16F2F9C2835848B1A7954977A8C4FFAE_12</vt:lpwstr>
  </property>
  <property fmtid="{D5CDD505-2E9C-101B-9397-08002B2CF9AE}" pid="3" name="KSOProductBuildVer">
    <vt:lpwstr>2052-11.1.0.14036</vt:lpwstr>
  </property>
</Properties>
</file>